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2" r:id="rId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663300"/>
    <a:srgbClr val="996633"/>
    <a:srgbClr val="002755"/>
    <a:srgbClr val="F5770F"/>
    <a:srgbClr val="FFFF66"/>
    <a:srgbClr val="666633"/>
    <a:srgbClr val="333300"/>
    <a:srgbClr val="00274C"/>
    <a:srgbClr val="002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24" autoAdjust="0"/>
  </p:normalViewPr>
  <p:slideViewPr>
    <p:cSldViewPr>
      <p:cViewPr varScale="1">
        <p:scale>
          <a:sx n="108" d="100"/>
          <a:sy n="108" d="100"/>
        </p:scale>
        <p:origin x="-17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0431C-52F1-45E6-BBDC-17B0FFA71564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F5A9C-832E-4231-A5C9-D3263C2FE5B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940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22.05.2026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Кьюар пункти незламності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6" name="Рисунок 1" descr="https://ls.org.ua/wp-content/uploads/2026/05/subgrantuvannya_proyektiv_shho_nadayut_pidtrymku_lyudyam_z_invalidnistyu-4-1568x8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38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5583</TotalTime>
  <Words>0</Words>
  <Application>Microsoft Office PowerPoint</Application>
  <PresentationFormat>Екран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2" baseType="lpstr">
      <vt:lpstr>Тема Office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Yevhen Aldokimov</cp:lastModifiedBy>
  <cp:revision>472</cp:revision>
  <dcterms:created xsi:type="dcterms:W3CDTF">2010-02-23T11:30:32Z</dcterms:created>
  <dcterms:modified xsi:type="dcterms:W3CDTF">2026-05-22T10:25:53Z</dcterms:modified>
</cp:coreProperties>
</file>